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575945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42" d="100"/>
          <a:sy n="42" d="100"/>
        </p:scale>
        <p:origin x="178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1178222"/>
            <a:ext cx="4895533" cy="250642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3781306"/>
            <a:ext cx="4319588" cy="1738167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172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544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383297"/>
            <a:ext cx="1241881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383297"/>
            <a:ext cx="365365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724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767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1794831"/>
            <a:ext cx="4967526" cy="2994714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4817876"/>
            <a:ext cx="4967526" cy="1574849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55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1916484"/>
            <a:ext cx="2447766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1916484"/>
            <a:ext cx="2447766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518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83299"/>
            <a:ext cx="4967526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1764832"/>
            <a:ext cx="2436517" cy="864917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2629749"/>
            <a:ext cx="243651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1764832"/>
            <a:ext cx="2448516" cy="864917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2629749"/>
            <a:ext cx="2448516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719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924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480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79954"/>
            <a:ext cx="1857573" cy="1679840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1036570"/>
            <a:ext cx="2915722" cy="5116178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159794"/>
            <a:ext cx="1857573" cy="400128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108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479954"/>
            <a:ext cx="1857573" cy="1679840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1036570"/>
            <a:ext cx="2915722" cy="5116178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2159794"/>
            <a:ext cx="1857573" cy="4001285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450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383299"/>
            <a:ext cx="496752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1916484"/>
            <a:ext cx="496752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6672698"/>
            <a:ext cx="129587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F2A7-3A57-453F-AF76-E7A2AC1B2BEE}" type="datetimeFigureOut">
              <a:rPr lang="en-ID" smtClean="0"/>
              <a:t>08/02/2023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6672698"/>
            <a:ext cx="194381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6672698"/>
            <a:ext cx="129587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058E-DBDB-4C36-B0B8-69C66C3FC5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9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D490E-1E1D-43AA-94DD-8E0471A3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4005" y="664133"/>
            <a:ext cx="7639052" cy="5871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E5B10-9C9E-4A8F-9882-F422BEE32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4343" y="-233337"/>
            <a:ext cx="2971800" cy="2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A2118-CF7E-4245-80A5-E608DC1E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8" flipH="1">
            <a:off x="4801327" y="3865324"/>
            <a:ext cx="1279259" cy="213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432C6-76D2-4765-BBE1-061E393F0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186"/>
            <a:ext cx="2045761" cy="158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2F0F1-CC74-4761-B7FF-6DB6DF2A4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1" y="-277977"/>
            <a:ext cx="4390733" cy="3910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0D0D8-0B00-44D9-A30B-95426ACAC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064">
            <a:off x="-215819" y="3430147"/>
            <a:ext cx="1030564" cy="17825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919CE8-F20B-46C8-B002-11F8108B5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5177">
            <a:off x="-80815" y="262257"/>
            <a:ext cx="1187594" cy="21418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96C274-9E9D-4561-9C5A-6B9D716A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5283" y="5865462"/>
            <a:ext cx="2045760" cy="1582772"/>
          </a:xfrm>
          <a:prstGeom prst="rect">
            <a:avLst/>
          </a:prstGeom>
        </p:spPr>
      </p:pic>
      <p:sp>
        <p:nvSpPr>
          <p:cNvPr id="26" name="CHANGE TEXT HERE">
            <a:extLst>
              <a:ext uri="{FF2B5EF4-FFF2-40B4-BE49-F238E27FC236}">
                <a16:creationId xmlns:a16="http://schemas.microsoft.com/office/drawing/2014/main" id="{D4D30A92-30C9-4781-81AC-F2A99AB376AE}"/>
              </a:ext>
            </a:extLst>
          </p:cNvPr>
          <p:cNvSpPr txBox="1"/>
          <p:nvPr/>
        </p:nvSpPr>
        <p:spPr>
          <a:xfrm>
            <a:off x="1321556" y="1512739"/>
            <a:ext cx="3635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Assalamualaikum Warahmatullahi Wabarakatuh</a:t>
            </a:r>
            <a:endParaRPr lang="en-US" sz="16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sp>
        <p:nvSpPr>
          <p:cNvPr id="27" name="CHANGE TEXT HERE">
            <a:extLst>
              <a:ext uri="{FF2B5EF4-FFF2-40B4-BE49-F238E27FC236}">
                <a16:creationId xmlns:a16="http://schemas.microsoft.com/office/drawing/2014/main" id="{C171E1D9-1074-4B04-9CD8-2BCB964A0AE6}"/>
              </a:ext>
            </a:extLst>
          </p:cNvPr>
          <p:cNvSpPr txBox="1"/>
          <p:nvPr/>
        </p:nvSpPr>
        <p:spPr>
          <a:xfrm>
            <a:off x="904041" y="2089924"/>
            <a:ext cx="42386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Maha suci Allah </a:t>
            </a:r>
            <a:r>
              <a:rPr lang="en-US" sz="2000" dirty="0">
                <a:solidFill>
                  <a:srgbClr val="6C6155"/>
                </a:solidFill>
                <a:latin typeface="Islamic_" panose="040B7200000000000000" pitchFamily="82" charset="0"/>
              </a:rPr>
              <a:t>l</a:t>
            </a:r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 yang telah menciptakan</a:t>
            </a:r>
          </a:p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makhluk-Nya Berpasang-pasangan. Perkenankanlah kami</a:t>
            </a:r>
          </a:p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menyampaikan pernikahan putra-putri kami:</a:t>
            </a:r>
            <a:endParaRPr lang="en-US" sz="16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sp>
        <p:nvSpPr>
          <p:cNvPr id="28" name="CHANGE TEXT HERE">
            <a:extLst>
              <a:ext uri="{FF2B5EF4-FFF2-40B4-BE49-F238E27FC236}">
                <a16:creationId xmlns:a16="http://schemas.microsoft.com/office/drawing/2014/main" id="{1EDA6660-C053-4729-B5C0-3F4418280019}"/>
              </a:ext>
            </a:extLst>
          </p:cNvPr>
          <p:cNvSpPr txBox="1"/>
          <p:nvPr/>
        </p:nvSpPr>
        <p:spPr>
          <a:xfrm>
            <a:off x="1178528" y="3292240"/>
            <a:ext cx="3531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en-US" sz="4000" b="1" dirty="0" err="1">
                <a:solidFill>
                  <a:srgbClr val="6C6155"/>
                </a:solidFill>
                <a:latin typeface="Autography" pitchFamily="50" charset="0"/>
              </a:rPr>
              <a:t>Sinta</a:t>
            </a:r>
            <a:r>
              <a:rPr lang="en-US" sz="4000" b="1" dirty="0">
                <a:solidFill>
                  <a:srgbClr val="6C6155"/>
                </a:solidFill>
                <a:latin typeface="Autography" pitchFamily="50" charset="0"/>
              </a:rPr>
              <a:t> bin Rama</a:t>
            </a:r>
          </a:p>
        </p:txBody>
      </p:sp>
      <p:sp>
        <p:nvSpPr>
          <p:cNvPr id="29" name="CHANGE TEXT HERE">
            <a:extLst>
              <a:ext uri="{FF2B5EF4-FFF2-40B4-BE49-F238E27FC236}">
                <a16:creationId xmlns:a16="http://schemas.microsoft.com/office/drawing/2014/main" id="{99FE1728-7822-4EBD-9C78-F607834E259B}"/>
              </a:ext>
            </a:extLst>
          </p:cNvPr>
          <p:cNvSpPr txBox="1"/>
          <p:nvPr/>
        </p:nvSpPr>
        <p:spPr>
          <a:xfrm>
            <a:off x="1426052" y="3852560"/>
            <a:ext cx="3119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Putri dari Bapak Fulan dan Ibu Fulanah</a:t>
            </a:r>
            <a:endParaRPr lang="en-US" sz="16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sp>
        <p:nvSpPr>
          <p:cNvPr id="30" name="CHANGE TEXT HERE">
            <a:extLst>
              <a:ext uri="{FF2B5EF4-FFF2-40B4-BE49-F238E27FC236}">
                <a16:creationId xmlns:a16="http://schemas.microsoft.com/office/drawing/2014/main" id="{E5FCE901-0EAB-462E-85C2-9453E1D25736}"/>
              </a:ext>
            </a:extLst>
          </p:cNvPr>
          <p:cNvSpPr txBox="1"/>
          <p:nvPr/>
        </p:nvSpPr>
        <p:spPr>
          <a:xfrm>
            <a:off x="2536212" y="437293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2000" dirty="0">
                <a:solidFill>
                  <a:srgbClr val="6C6155"/>
                </a:solidFill>
                <a:latin typeface="Rochester" panose="02000504000000020002" pitchFamily="2" charset="0"/>
              </a:rPr>
              <a:t>dengan</a:t>
            </a:r>
            <a:endParaRPr lang="en-US" sz="20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sp>
        <p:nvSpPr>
          <p:cNvPr id="31" name="CHANGE TEXT HERE">
            <a:extLst>
              <a:ext uri="{FF2B5EF4-FFF2-40B4-BE49-F238E27FC236}">
                <a16:creationId xmlns:a16="http://schemas.microsoft.com/office/drawing/2014/main" id="{5393965E-00FE-4E2B-831B-DC32B5999B5E}"/>
              </a:ext>
            </a:extLst>
          </p:cNvPr>
          <p:cNvSpPr txBox="1"/>
          <p:nvPr/>
        </p:nvSpPr>
        <p:spPr>
          <a:xfrm>
            <a:off x="1007646" y="4981583"/>
            <a:ext cx="3858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en-US" sz="4000" b="1" dirty="0">
                <a:solidFill>
                  <a:srgbClr val="6C6155"/>
                </a:solidFill>
                <a:latin typeface="Autography" pitchFamily="50" charset="0"/>
              </a:rPr>
              <a:t>Rian bin </a:t>
            </a:r>
            <a:r>
              <a:rPr lang="en-US" sz="4000" b="1" dirty="0" err="1">
                <a:solidFill>
                  <a:srgbClr val="6C6155"/>
                </a:solidFill>
                <a:latin typeface="Autography" pitchFamily="50" charset="0"/>
              </a:rPr>
              <a:t>Wukong</a:t>
            </a:r>
            <a:endParaRPr lang="en-US" sz="4000" b="1" dirty="0">
              <a:solidFill>
                <a:srgbClr val="6C6155"/>
              </a:solidFill>
              <a:latin typeface="Autography" pitchFamily="50" charset="0"/>
            </a:endParaRPr>
          </a:p>
        </p:txBody>
      </p:sp>
      <p:sp>
        <p:nvSpPr>
          <p:cNvPr id="32" name="CHANGE TEXT HERE">
            <a:extLst>
              <a:ext uri="{FF2B5EF4-FFF2-40B4-BE49-F238E27FC236}">
                <a16:creationId xmlns:a16="http://schemas.microsoft.com/office/drawing/2014/main" id="{4EB80E12-FDC7-400F-AD3E-CD8BEA77750F}"/>
              </a:ext>
            </a:extLst>
          </p:cNvPr>
          <p:cNvSpPr txBox="1"/>
          <p:nvPr/>
        </p:nvSpPr>
        <p:spPr>
          <a:xfrm>
            <a:off x="1369181" y="5593542"/>
            <a:ext cx="3119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dirty="0">
                <a:solidFill>
                  <a:srgbClr val="6C6155"/>
                </a:solidFill>
                <a:latin typeface="Rochester" panose="02000504000000020002" pitchFamily="2" charset="0"/>
              </a:rPr>
              <a:t>Putri dari Bapak Fulan dan Ibu Fulanah</a:t>
            </a:r>
            <a:endParaRPr lang="en-US" sz="16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F8EAFE-10E6-43CC-A679-2FC32E611B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3" b="34248"/>
          <a:stretch/>
        </p:blipFill>
        <p:spPr>
          <a:xfrm>
            <a:off x="1267947" y="914530"/>
            <a:ext cx="3635932" cy="71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2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 p14:presetBounceEnd="25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 p14:presetBounceEnd="25000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 p14:presetBounceEnd="25000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 p14:presetBounceEnd="25000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 p14:presetBounceEnd="25000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9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37" fill="hold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9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1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iterate type="lt">
                                        <p:tmPct val="12381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100" tmFilter="0,0; .5, 1; 1, 1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1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iterate type="lt">
                                        <p:tmPct val="11255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1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1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decel="10000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9" presetClass="entr" presetSubtype="0" decel="100000" fill="hold" grpId="1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1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iterate type="lt">
                                        <p:tmPct val="7738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400" tmFilter="0,0; .5, 1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9" presetClass="exit" presetSubtype="0" accel="100000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4286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2" dur="500" tmFilter="0,0; .5, 0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1111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9" dur="500" tmFilter="0,0; .5, 0; 1, 1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 tmFilter="0,0; .5, 0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2" presetClass="exit" presetSubtype="4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wipe(down)">
                                          <p:cBhvr>
                                            <p:cTn id="1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6" presetClass="exit" presetSubtype="21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1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6" presetClass="exit" presetSubtype="21" fill="hold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1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29" grpId="2"/>
          <p:bldP spid="30" grpId="0"/>
          <p:bldP spid="30" grpId="1"/>
          <p:bldP spid="31" grpId="0"/>
          <p:bldP spid="31" grpId="1"/>
          <p:bldP spid="32" grpId="0"/>
          <p:bldP spid="32" grpId="1"/>
          <p:bldP spid="32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9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37" fill="hold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9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3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1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iterate type="lt">
                                        <p:tmPct val="12381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1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100" tmFilter="0,0; .5, 1; 1, 1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1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iterate type="lt">
                                        <p:tmPct val="11255"/>
                                      </p:iterate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1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100" tmFilter="0,0; .5, 1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4" decel="10000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49" presetClass="entr" presetSubtype="0" decel="100000" fill="hold" grpId="1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4" decel="10000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9" presetClass="entr" presetSubtype="0" decel="100000" fill="hold" grpId="1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3030"/>
                                      </p:iterate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1" presetClass="entr" presetSubtype="0" fill="hold" grpId="0" nodeType="withEffect">
                                      <p:stCondLst>
                                        <p:cond delay="3700"/>
                                      </p:stCondLst>
                                      <p:iterate type="lt">
                                        <p:tmPct val="7738"/>
                                      </p:iterate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4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400" tmFilter="0,0; .5, 1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9" presetClass="exit" presetSubtype="0" accel="100000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96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49" presetClass="exit" presetSubtype="0" accel="100000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36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4286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2" dur="500" tmFilter="0,0; .5, 0; 1, 1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1111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9" dur="500" tmFilter="0,0; .5, 0; 1, 1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41" presetClass="exit" presetSubtype="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22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 tmFilter="0,0; .5, 0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22" presetClass="exit" presetSubtype="4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wipe(down)">
                                          <p:cBhvr>
                                            <p:cTn id="12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6" presetClass="exit" presetSubtype="21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1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6" presetClass="exit" presetSubtype="21" fill="hold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13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  <p:bldP spid="29" grpId="2"/>
          <p:bldP spid="30" grpId="0"/>
          <p:bldP spid="30" grpId="1"/>
          <p:bldP spid="31" grpId="0"/>
          <p:bldP spid="31" grpId="1"/>
          <p:bldP spid="32" grpId="0"/>
          <p:bldP spid="32" grpId="1"/>
          <p:bldP spid="32" grpId="2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D490E-1E1D-43AA-94DD-8E0471A3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4005" y="664133"/>
            <a:ext cx="7639052" cy="5871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E5B10-9C9E-4A8F-9882-F422BEE32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4343" y="-233337"/>
            <a:ext cx="2971800" cy="2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A2118-CF7E-4245-80A5-E608DC1E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8" flipH="1">
            <a:off x="4801327" y="3865324"/>
            <a:ext cx="1279259" cy="213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432C6-76D2-4765-BBE1-061E393F0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186"/>
            <a:ext cx="2045761" cy="158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2F0F1-CC74-4761-B7FF-6DB6DF2A4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1" y="-277977"/>
            <a:ext cx="4390733" cy="3910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0D0D8-0B00-44D9-A30B-95426ACAC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064">
            <a:off x="-215819" y="3430147"/>
            <a:ext cx="1030564" cy="17825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919CE8-F20B-46C8-B002-11F8108B5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5177">
            <a:off x="-80815" y="262257"/>
            <a:ext cx="1187594" cy="21418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96C274-9E9D-4561-9C5A-6B9D716A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5283" y="5865462"/>
            <a:ext cx="2045760" cy="1582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0774D7-53ED-4D14-B867-207CA724B0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7" t="18938" r="10099" b="47679"/>
          <a:stretch/>
        </p:blipFill>
        <p:spPr>
          <a:xfrm>
            <a:off x="3722890" y="5592751"/>
            <a:ext cx="940702" cy="13072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F2648C-3251-4F22-BA08-7E020D81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7" t="18938" r="42709" b="47679"/>
          <a:stretch/>
        </p:blipFill>
        <p:spPr>
          <a:xfrm>
            <a:off x="1179400" y="5592751"/>
            <a:ext cx="940702" cy="1307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07EC98-4FEE-4CC6-BF94-EC810F08D8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18938" r="60224" b="47679"/>
          <a:stretch/>
        </p:blipFill>
        <p:spPr>
          <a:xfrm>
            <a:off x="2451145" y="5592751"/>
            <a:ext cx="940702" cy="1307202"/>
          </a:xfrm>
          <a:prstGeom prst="rect">
            <a:avLst/>
          </a:prstGeom>
        </p:spPr>
      </p:pic>
      <p:sp>
        <p:nvSpPr>
          <p:cNvPr id="23" name="CHANGE TEXT HERE">
            <a:extLst>
              <a:ext uri="{FF2B5EF4-FFF2-40B4-BE49-F238E27FC236}">
                <a16:creationId xmlns:a16="http://schemas.microsoft.com/office/drawing/2014/main" id="{55FDD1EF-6441-43EF-8F20-A7D5640472FF}"/>
              </a:ext>
            </a:extLst>
          </p:cNvPr>
          <p:cNvSpPr txBox="1"/>
          <p:nvPr/>
        </p:nvSpPr>
        <p:spPr>
          <a:xfrm>
            <a:off x="1186427" y="5254197"/>
            <a:ext cx="350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Patuhi Protokol Kesehatan:</a:t>
            </a:r>
            <a:endParaRPr lang="en-US" sz="1600" b="1" dirty="0">
              <a:solidFill>
                <a:srgbClr val="6C6155"/>
              </a:solidFill>
              <a:latin typeface="Trajan Pro" panose="02020502050506020301" pitchFamily="18" charset="0"/>
            </a:endParaRPr>
          </a:p>
        </p:txBody>
      </p: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00FF7150-CB79-44EF-895A-666990CE30A3}"/>
              </a:ext>
            </a:extLst>
          </p:cNvPr>
          <p:cNvSpPr/>
          <p:nvPr/>
        </p:nvSpPr>
        <p:spPr>
          <a:xfrm>
            <a:off x="1614494" y="1211596"/>
            <a:ext cx="2746083" cy="835880"/>
          </a:xfrm>
          <a:prstGeom prst="horizontalScroll">
            <a:avLst/>
          </a:prstGeom>
          <a:solidFill>
            <a:srgbClr val="FFB29C"/>
          </a:solidFill>
          <a:ln>
            <a:solidFill>
              <a:srgbClr val="FFB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CHANGE TEXT HERE">
            <a:extLst>
              <a:ext uri="{FF2B5EF4-FFF2-40B4-BE49-F238E27FC236}">
                <a16:creationId xmlns:a16="http://schemas.microsoft.com/office/drawing/2014/main" id="{6535F3C8-B53E-48E6-9172-CF401E12063A}"/>
              </a:ext>
            </a:extLst>
          </p:cNvPr>
          <p:cNvSpPr txBox="1"/>
          <p:nvPr/>
        </p:nvSpPr>
        <p:spPr>
          <a:xfrm>
            <a:off x="1697818" y="1257698"/>
            <a:ext cx="2564678" cy="556291"/>
          </a:xfrm>
          <a:prstGeom prst="rect">
            <a:avLst/>
          </a:prstGeom>
          <a:noFill/>
        </p:spPr>
        <p:txBody>
          <a:bodyPr wrap="none" rtlCol="0">
            <a:prstTxWarp prst="textCurveUp">
              <a:avLst/>
            </a:prstTxWarp>
            <a:spAutoFit/>
          </a:bodyPr>
          <a:lstStyle/>
          <a:p>
            <a:pPr algn="ctr" defTabSz="273504"/>
            <a:r>
              <a:rPr lang="id-ID" sz="7200" b="1" dirty="0">
                <a:solidFill>
                  <a:schemeClr val="bg1"/>
                </a:solidFill>
                <a:latin typeface="Arizonia" panose="02000507060000020003" pitchFamily="2" charset="0"/>
              </a:rPr>
              <a:t>Save the Date</a:t>
            </a:r>
            <a:endParaRPr lang="en-US" sz="9600" b="1" dirty="0">
              <a:solidFill>
                <a:schemeClr val="bg1"/>
              </a:solidFill>
              <a:latin typeface="Arizonia" panose="02000507060000020003" pitchFamily="2" charset="0"/>
            </a:endParaRPr>
          </a:p>
        </p:txBody>
      </p:sp>
      <p:sp>
        <p:nvSpPr>
          <p:cNvPr id="46" name="CHANGE TEXT HERE">
            <a:extLst>
              <a:ext uri="{FF2B5EF4-FFF2-40B4-BE49-F238E27FC236}">
                <a16:creationId xmlns:a16="http://schemas.microsoft.com/office/drawing/2014/main" id="{007B28BA-8E45-45E6-A86A-AD90772770B4}"/>
              </a:ext>
            </a:extLst>
          </p:cNvPr>
          <p:cNvSpPr txBox="1"/>
          <p:nvPr/>
        </p:nvSpPr>
        <p:spPr>
          <a:xfrm>
            <a:off x="1309782" y="2247090"/>
            <a:ext cx="3466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ARE PLEASED TO INVITE YOU</a:t>
            </a:r>
          </a:p>
        </p:txBody>
      </p:sp>
      <p:sp>
        <p:nvSpPr>
          <p:cNvPr id="49" name="CHANGE TEXT HERE">
            <a:extLst>
              <a:ext uri="{FF2B5EF4-FFF2-40B4-BE49-F238E27FC236}">
                <a16:creationId xmlns:a16="http://schemas.microsoft.com/office/drawing/2014/main" id="{067B7AA1-6C1F-4065-B581-FBED523B03E0}"/>
              </a:ext>
            </a:extLst>
          </p:cNvPr>
          <p:cNvSpPr txBox="1"/>
          <p:nvPr/>
        </p:nvSpPr>
        <p:spPr>
          <a:xfrm>
            <a:off x="1794481" y="2585644"/>
            <a:ext cx="2562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TO THEIR WEDDING</a:t>
            </a:r>
          </a:p>
        </p:txBody>
      </p:sp>
      <p:sp>
        <p:nvSpPr>
          <p:cNvPr id="50" name="CHANGE TEXT HERE">
            <a:extLst>
              <a:ext uri="{FF2B5EF4-FFF2-40B4-BE49-F238E27FC236}">
                <a16:creationId xmlns:a16="http://schemas.microsoft.com/office/drawing/2014/main" id="{11F37FFC-2176-408B-8DD7-188AB725982A}"/>
              </a:ext>
            </a:extLst>
          </p:cNvPr>
          <p:cNvSpPr txBox="1"/>
          <p:nvPr/>
        </p:nvSpPr>
        <p:spPr>
          <a:xfrm>
            <a:off x="2174889" y="2982303"/>
            <a:ext cx="1777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CELEBRATION</a:t>
            </a:r>
          </a:p>
        </p:txBody>
      </p:sp>
      <p:sp>
        <p:nvSpPr>
          <p:cNvPr id="51" name="CHANGE TEXT HERE">
            <a:extLst>
              <a:ext uri="{FF2B5EF4-FFF2-40B4-BE49-F238E27FC236}">
                <a16:creationId xmlns:a16="http://schemas.microsoft.com/office/drawing/2014/main" id="{1D42C02E-41A6-44F0-B507-96F7182736DB}"/>
              </a:ext>
            </a:extLst>
          </p:cNvPr>
          <p:cNvSpPr txBox="1"/>
          <p:nvPr/>
        </p:nvSpPr>
        <p:spPr>
          <a:xfrm>
            <a:off x="2173918" y="4297758"/>
            <a:ext cx="1651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YOUT PLACE</a:t>
            </a:r>
            <a:endParaRPr lang="en-US" sz="1600" b="1" dirty="0">
              <a:solidFill>
                <a:srgbClr val="6C6155"/>
              </a:solidFill>
              <a:latin typeface="Trajan Pro" panose="02020502050506020301" pitchFamily="18" charset="0"/>
            </a:endParaRPr>
          </a:p>
        </p:txBody>
      </p:sp>
      <p:sp>
        <p:nvSpPr>
          <p:cNvPr id="52" name="CHANGE TEXT HERE">
            <a:extLst>
              <a:ext uri="{FF2B5EF4-FFF2-40B4-BE49-F238E27FC236}">
                <a16:creationId xmlns:a16="http://schemas.microsoft.com/office/drawing/2014/main" id="{9FCD1E84-A03E-4F10-8167-C5160FC4A693}"/>
              </a:ext>
            </a:extLst>
          </p:cNvPr>
          <p:cNvSpPr txBox="1"/>
          <p:nvPr/>
        </p:nvSpPr>
        <p:spPr>
          <a:xfrm>
            <a:off x="1964542" y="3576796"/>
            <a:ext cx="697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JULY</a:t>
            </a:r>
          </a:p>
        </p:txBody>
      </p:sp>
      <p:sp>
        <p:nvSpPr>
          <p:cNvPr id="53" name="CHANGE TEXT HERE">
            <a:extLst>
              <a:ext uri="{FF2B5EF4-FFF2-40B4-BE49-F238E27FC236}">
                <a16:creationId xmlns:a16="http://schemas.microsoft.com/office/drawing/2014/main" id="{E9060905-2DF6-4203-A998-3136B29B47DD}"/>
              </a:ext>
            </a:extLst>
          </p:cNvPr>
          <p:cNvSpPr txBox="1"/>
          <p:nvPr/>
        </p:nvSpPr>
        <p:spPr>
          <a:xfrm>
            <a:off x="3092420" y="3587589"/>
            <a:ext cx="1371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2022</a:t>
            </a:r>
          </a:p>
        </p:txBody>
      </p:sp>
      <p:sp>
        <p:nvSpPr>
          <p:cNvPr id="54" name="CHANGE TEXT HERE">
            <a:extLst>
              <a:ext uri="{FF2B5EF4-FFF2-40B4-BE49-F238E27FC236}">
                <a16:creationId xmlns:a16="http://schemas.microsoft.com/office/drawing/2014/main" id="{946B650E-51B8-451B-8CB3-6AA25489354E}"/>
              </a:ext>
            </a:extLst>
          </p:cNvPr>
          <p:cNvSpPr txBox="1"/>
          <p:nvPr/>
        </p:nvSpPr>
        <p:spPr>
          <a:xfrm>
            <a:off x="2729114" y="345596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SUN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A6C7D0-80C7-4056-80EB-9CCC3EC8416B}"/>
              </a:ext>
            </a:extLst>
          </p:cNvPr>
          <p:cNvCxnSpPr>
            <a:cxnSpLocks/>
          </p:cNvCxnSpPr>
          <p:nvPr/>
        </p:nvCxnSpPr>
        <p:spPr>
          <a:xfrm>
            <a:off x="2721259" y="3490687"/>
            <a:ext cx="0" cy="510772"/>
          </a:xfrm>
          <a:prstGeom prst="line">
            <a:avLst/>
          </a:prstGeom>
          <a:ln w="19050">
            <a:solidFill>
              <a:srgbClr val="6C6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HANGE TEXT HERE">
            <a:extLst>
              <a:ext uri="{FF2B5EF4-FFF2-40B4-BE49-F238E27FC236}">
                <a16:creationId xmlns:a16="http://schemas.microsoft.com/office/drawing/2014/main" id="{1C04BC4A-FB0B-40AE-86A8-4F68DE844755}"/>
              </a:ext>
            </a:extLst>
          </p:cNvPr>
          <p:cNvSpPr txBox="1"/>
          <p:nvPr/>
        </p:nvSpPr>
        <p:spPr>
          <a:xfrm>
            <a:off x="2852891" y="3707393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22</a:t>
            </a:r>
          </a:p>
        </p:txBody>
      </p:sp>
      <p:sp>
        <p:nvSpPr>
          <p:cNvPr id="57" name="CHANGE TEXT HERE">
            <a:extLst>
              <a:ext uri="{FF2B5EF4-FFF2-40B4-BE49-F238E27FC236}">
                <a16:creationId xmlns:a16="http://schemas.microsoft.com/office/drawing/2014/main" id="{A0E98304-DD2D-41CC-B7BA-258ACFBF08BF}"/>
              </a:ext>
            </a:extLst>
          </p:cNvPr>
          <p:cNvSpPr txBox="1"/>
          <p:nvPr/>
        </p:nvSpPr>
        <p:spPr>
          <a:xfrm>
            <a:off x="1851935" y="4660679"/>
            <a:ext cx="2254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en-US" sz="1600" b="1" dirty="0">
                <a:solidFill>
                  <a:srgbClr val="6C6155"/>
                </a:solidFill>
                <a:latin typeface="Trajan Pro" panose="02020502050506020301" pitchFamily="18" charset="0"/>
              </a:rPr>
              <a:t>PAREPARE, SUL SEL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6ED749-22CD-4200-8BBB-6D79BE533DF1}"/>
              </a:ext>
            </a:extLst>
          </p:cNvPr>
          <p:cNvCxnSpPr>
            <a:cxnSpLocks/>
          </p:cNvCxnSpPr>
          <p:nvPr/>
        </p:nvCxnSpPr>
        <p:spPr>
          <a:xfrm>
            <a:off x="3415401" y="3501480"/>
            <a:ext cx="0" cy="510772"/>
          </a:xfrm>
          <a:prstGeom prst="line">
            <a:avLst/>
          </a:prstGeom>
          <a:ln w="19050">
            <a:solidFill>
              <a:srgbClr val="6C61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4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 p14:presetBounceEnd="25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 p14:presetBounceEnd="25000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 p14:presetBounceEnd="25000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 p14:presetBounceEnd="25000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 p14:presetBounceEnd="25000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2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xit" presetSubtype="1" fill="hold" grpId="1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53" presetClass="exit" presetSubtype="32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2" presetClass="exit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2" presetClass="exit" presetSubtype="2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right)">
                                          <p:cBhvr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6" presetClass="entr" presetSubtype="37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9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1" presetClass="entr" presetSubtype="0" fill="hold" grpId="1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 tmFilter="0,0; .5, 1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6" presetClass="exit" presetSubtype="21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41" presetClass="exit" presetSubtype="0" fill="hold" grpId="3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91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5" dur="500" tmFilter="0,0; .5, 0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xit" presetSubtype="2" fill="hold" grpId="1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9" presetClass="entr" presetSubtype="10" fill="hold" grpId="0" nodeType="withEffect">
                                      <p:stCondLst>
                                        <p:cond delay="29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1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1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8" dur="13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3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9" presetClass="entr" presetSubtype="10" fill="hold" grpId="0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1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1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6" dur="13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3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9" presetClass="entr" presetSubtype="10" fill="hold" grpId="0" nodeType="withEffect">
                                      <p:stCondLst>
                                        <p:cond delay="45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11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1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24" dur="13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3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9" presetClass="entr" presetSubtype="10" fill="hold" grpId="0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1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1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32" dur="13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3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9" presetClass="entr" presetSubtype="10" fill="hold" grpId="0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40" dur="13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3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9" presetClass="entr" presetSubtype="10" fill="hold" grpId="0" nodeType="withEffect">
                                      <p:stCondLst>
                                        <p:cond delay="53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48" dur="13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3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9" presetClass="entr" presetSubtype="10" fill="hold" grpId="0" nodeType="withEffect">
                                      <p:stCondLst>
                                        <p:cond delay="48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56" dur="13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3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9" presetClass="entr" presetSubtype="10" fill="hold" grpId="0" nodeType="withEffect">
                                      <p:stCondLst>
                                        <p:cond delay="57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64" dur="13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3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9" presetClass="entr" presetSubtype="10" fill="hold" grpId="0" nodeType="withEffect">
                                      <p:stCondLst>
                                        <p:cond delay="56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1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72" dur="13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3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4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2" presetClass="exit" presetSubtype="1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22" presetClass="entr" presetSubtype="4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22" presetClass="exit" presetSubtype="1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8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3" grpId="1"/>
          <p:bldP spid="44" grpId="0" animBg="1"/>
          <p:bldP spid="44" grpId="1" animBg="1"/>
          <p:bldP spid="45" grpId="0"/>
          <p:bldP spid="45" grpId="1"/>
          <p:bldP spid="45" grpId="2"/>
          <p:bldP spid="45" grpId="3"/>
          <p:bldP spid="46" grpId="0"/>
          <p:bldP spid="46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6" grpId="0"/>
          <p:bldP spid="56" grpId="1"/>
          <p:bldP spid="57" grpId="0"/>
          <p:bldP spid="5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2" presetClass="entr" presetSubtype="2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xit" presetSubtype="1" fill="hold" grpId="1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53" presetClass="exit" presetSubtype="32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2" presetClass="exit" presetSubtype="8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2" presetClass="exit" presetSubtype="2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right)">
                                          <p:cBhvr>
                                            <p:cTn id="7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6" presetClass="entr" presetSubtype="37" fill="hold" grpId="0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9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1" presetClass="entr" presetSubtype="0" fill="hold" grpId="1" nodeType="withEffect">
                                      <p:stCondLst>
                                        <p:cond delay="30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 tmFilter="0,0; .5, 1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6" presetClass="exit" presetSubtype="21" fill="hold" grpId="2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41" presetClass="exit" presetSubtype="0" fill="hold" grpId="3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91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5" dur="500" tmFilter="0,0; .5, 0; 1, 1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xit" presetSubtype="2" fill="hold" grpId="1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0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9" presetClass="entr" presetSubtype="10" fill="hold" grpId="0" nodeType="withEffect">
                                      <p:stCondLst>
                                        <p:cond delay="29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11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1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08" dur="13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3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9" presetClass="entr" presetSubtype="10" fill="hold" grpId="0" nodeType="withEffect">
                                      <p:stCondLst>
                                        <p:cond delay="39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1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1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16" dur="13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3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9" presetClass="entr" presetSubtype="10" fill="hold" grpId="0" nodeType="withEffect">
                                      <p:stCondLst>
                                        <p:cond delay="45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11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1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24" dur="13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3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9" presetClass="entr" presetSubtype="10" fill="hold" grpId="0" nodeType="withEffect">
                                      <p:stCondLst>
                                        <p:cond delay="40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1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1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32" dur="13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13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9" presetClass="entr" presetSubtype="10" fill="hold" grpId="0" nodeType="withEffect">
                                      <p:stCondLst>
                                        <p:cond delay="50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1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40" dur="13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13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9" presetClass="entr" presetSubtype="10" fill="hold" grpId="0" nodeType="withEffect">
                                      <p:stCondLst>
                                        <p:cond delay="53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1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1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48" dur="13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13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9" presetClass="entr" presetSubtype="10" fill="hold" grpId="0" nodeType="withEffect">
                                      <p:stCondLst>
                                        <p:cond delay="48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56" dur="13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13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9" presetClass="entr" presetSubtype="10" fill="hold" grpId="0" nodeType="withEffect">
                                      <p:stCondLst>
                                        <p:cond delay="57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1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64" dur="13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3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9" presetClass="entr" presetSubtype="10" fill="hold" grpId="0" nodeType="withEffect">
                                      <p:stCondLst>
                                        <p:cond delay="5600"/>
                                      </p:stCondLst>
                                      <p:iterate type="lt">
                                        <p:tmPct val="4895"/>
                                      </p:iterate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1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11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1" presetID="19" presetClass="exit" presetSubtype="10" fill="hold" grpId="1" nodeType="withEffect">
                                      <p:stCondLst>
                                        <p:cond delay="13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172" dur="13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13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12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4" fill="hold" nodeType="withEffect">
                                      <p:stCondLst>
                                        <p:cond delay="53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2" presetClass="exit" presetSubtype="1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1" presetID="22" presetClass="entr" presetSubtype="4" fill="hold" nodeType="withEffect">
                                      <p:stCondLst>
                                        <p:cond delay="540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4" presetID="22" presetClass="exit" presetSubtype="1" fill="hold" nodeType="withEffect">
                                      <p:stCondLst>
                                        <p:cond delay="13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8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3" grpId="1"/>
          <p:bldP spid="44" grpId="0" animBg="1"/>
          <p:bldP spid="44" grpId="1" animBg="1"/>
          <p:bldP spid="45" grpId="0"/>
          <p:bldP spid="45" grpId="1"/>
          <p:bldP spid="45" grpId="2"/>
          <p:bldP spid="45" grpId="3"/>
          <p:bldP spid="46" grpId="0"/>
          <p:bldP spid="46" grpId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6" grpId="0"/>
          <p:bldP spid="56" grpId="1"/>
          <p:bldP spid="57" grpId="0"/>
          <p:bldP spid="57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D490E-1E1D-43AA-94DD-8E0471A3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4005" y="664133"/>
            <a:ext cx="7639052" cy="5871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E5B10-9C9E-4A8F-9882-F422BEE32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4343" y="-233337"/>
            <a:ext cx="2971800" cy="2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A2118-CF7E-4245-80A5-E608DC1E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8" flipH="1">
            <a:off x="4801327" y="3865324"/>
            <a:ext cx="1279259" cy="213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432C6-76D2-4765-BBE1-061E393F0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186"/>
            <a:ext cx="2045761" cy="158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2F0F1-CC74-4761-B7FF-6DB6DF2A4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1" y="-277977"/>
            <a:ext cx="4390733" cy="3910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0D0D8-0B00-44D9-A30B-95426ACAC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064">
            <a:off x="-215819" y="3430147"/>
            <a:ext cx="1030564" cy="17825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919CE8-F20B-46C8-B002-11F8108B5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5177">
            <a:off x="-80815" y="262257"/>
            <a:ext cx="1187594" cy="21418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96C274-9E9D-4561-9C5A-6B9D716A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5283" y="5865462"/>
            <a:ext cx="2045760" cy="1582772"/>
          </a:xfrm>
          <a:prstGeom prst="rect">
            <a:avLst/>
          </a:prstGeom>
        </p:spPr>
      </p:pic>
      <p:sp>
        <p:nvSpPr>
          <p:cNvPr id="27" name="CHANGE TEXT HERE">
            <a:extLst>
              <a:ext uri="{FF2B5EF4-FFF2-40B4-BE49-F238E27FC236}">
                <a16:creationId xmlns:a16="http://schemas.microsoft.com/office/drawing/2014/main" id="{8F0D53AC-64F1-4E45-A88A-F24920A0FE4F}"/>
              </a:ext>
            </a:extLst>
          </p:cNvPr>
          <p:cNvSpPr txBox="1"/>
          <p:nvPr/>
        </p:nvSpPr>
        <p:spPr>
          <a:xfrm>
            <a:off x="1888469" y="1453800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sz="2400" b="1" dirty="0">
                <a:solidFill>
                  <a:srgbClr val="6C6155"/>
                </a:solidFill>
                <a:latin typeface="Bellania" pitchFamily="50" charset="0"/>
              </a:rPr>
              <a:t>Qs. Ar Rum : 21</a:t>
            </a:r>
            <a:endParaRPr lang="en-US" sz="2400" b="1" dirty="0">
              <a:solidFill>
                <a:srgbClr val="6C6155"/>
              </a:solidFill>
              <a:latin typeface="Bellania" pitchFamily="50" charset="0"/>
            </a:endParaRPr>
          </a:p>
        </p:txBody>
      </p:sp>
      <p:sp>
        <p:nvSpPr>
          <p:cNvPr id="28" name="CHANGE TEXT HERE">
            <a:extLst>
              <a:ext uri="{FF2B5EF4-FFF2-40B4-BE49-F238E27FC236}">
                <a16:creationId xmlns:a16="http://schemas.microsoft.com/office/drawing/2014/main" id="{6632E659-F91A-4CC1-A48F-BE0CD4FD7FA7}"/>
              </a:ext>
            </a:extLst>
          </p:cNvPr>
          <p:cNvSpPr txBox="1"/>
          <p:nvPr/>
        </p:nvSpPr>
        <p:spPr>
          <a:xfrm>
            <a:off x="1063725" y="2111854"/>
            <a:ext cx="3805850" cy="436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73504">
              <a:lnSpc>
                <a:spcPts val="2800"/>
              </a:lnSpc>
            </a:pP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“Dan di antara tanda-tanda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kekuasan-Nya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ialah Dia yang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menciptakan untukmu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pasangan-pasangan dari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jenismu sendiri</a:t>
            </a:r>
          </a:p>
          <a:p>
            <a:pPr algn="ctr" defTabSz="273504">
              <a:lnSpc>
                <a:spcPts val="2800"/>
              </a:lnSpc>
            </a:pP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supaya kamu cenderung dan </a:t>
            </a:r>
          </a:p>
          <a:p>
            <a:pPr algn="ctr" defTabSz="273504">
              <a:lnSpc>
                <a:spcPts val="2800"/>
              </a:lnSpc>
            </a:pP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merasa tenteram kepadanya.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dan dijadikan-Nya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di antaramu rasa kasih dan sayang.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Sesungguhnya pada yang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demikian itu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benar-benar</a:t>
            </a:r>
            <a:r>
              <a:rPr lang="en-US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 </a:t>
            </a: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terdapat tanda-tanda</a:t>
            </a:r>
            <a:endParaRPr lang="en-US" sz="1600" spc="300" dirty="0">
              <a:solidFill>
                <a:srgbClr val="6C6155"/>
              </a:solidFill>
              <a:latin typeface="Rochester" panose="02000504000000020002" pitchFamily="2" charset="0"/>
            </a:endParaRPr>
          </a:p>
          <a:p>
            <a:pPr algn="ctr" defTabSz="273504">
              <a:lnSpc>
                <a:spcPts val="2800"/>
              </a:lnSpc>
            </a:pP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(kebesaran Allah)</a:t>
            </a:r>
          </a:p>
          <a:p>
            <a:pPr algn="ctr" defTabSz="273504">
              <a:lnSpc>
                <a:spcPts val="2800"/>
              </a:lnSpc>
            </a:pPr>
            <a:r>
              <a:rPr lang="id-ID" sz="1600" spc="300" dirty="0">
                <a:solidFill>
                  <a:srgbClr val="6C6155"/>
                </a:solidFill>
                <a:latin typeface="Rochester" panose="02000504000000020002" pitchFamily="2" charset="0"/>
              </a:rPr>
              <a:t>bagi kaum yang berfikir.”</a:t>
            </a:r>
          </a:p>
        </p:txBody>
      </p:sp>
    </p:spTree>
    <p:extLst>
      <p:ext uri="{BB962C8B-B14F-4D97-AF65-F5344CB8AC3E}">
        <p14:creationId xmlns:p14="http://schemas.microsoft.com/office/powerpoint/2010/main" val="117663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 p14:presetBounceEnd="25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 p14:presetBounceEnd="25000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 p14:presetBounceEnd="25000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 p14:presetBounceEnd="25000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 p14:presetBounceEnd="25000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9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1" presetClass="entr" presetSubtype="0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2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xit" presetSubtype="4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6" presetClass="exit" presetSubtype="21" fill="hold" grpId="2" nodeType="withEffect">
                                      <p:stCondLst>
                                        <p:cond delay="6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62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7" grpId="1"/>
          <p:bldP spid="27" grpId="2"/>
          <p:bldP spid="28" grpId="0"/>
          <p:bldP spid="2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9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1" presetClass="entr" presetSubtype="0" fill="hold" grpId="1" nodeType="withEffect">
                                      <p:stCondLst>
                                        <p:cond delay="2000"/>
                                      </p:stCondLst>
                                      <p:iterate type="lt">
                                        <p:tmPct val="18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 tmFilter="0,0; .5, 1; 1, 1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2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xit" presetSubtype="4" fill="hold" grpId="1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9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6" presetClass="exit" presetSubtype="21" fill="hold" grpId="2" nodeType="withEffect">
                                      <p:stCondLst>
                                        <p:cond delay="6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62" dur="8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7" grpId="1"/>
          <p:bldP spid="27" grpId="2"/>
          <p:bldP spid="28" grpId="0"/>
          <p:bldP spid="28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D490E-1E1D-43AA-94DD-8E0471A3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4005" y="664133"/>
            <a:ext cx="7639052" cy="5871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E5B10-9C9E-4A8F-9882-F422BEE32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4343" y="-233337"/>
            <a:ext cx="2971800" cy="2665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A2118-CF7E-4245-80A5-E608DC1E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08" flipH="1">
            <a:off x="4801327" y="3865324"/>
            <a:ext cx="1279259" cy="213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432C6-76D2-4765-BBE1-061E393F0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186"/>
            <a:ext cx="2045761" cy="158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2F0F1-CC74-4761-B7FF-6DB6DF2A4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1" y="-277977"/>
            <a:ext cx="4390733" cy="3910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0D0D8-0B00-44D9-A30B-95426ACAC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064">
            <a:off x="-215819" y="3430147"/>
            <a:ext cx="1030564" cy="17825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919CE8-F20B-46C8-B002-11F8108B5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5177">
            <a:off x="-80815" y="262257"/>
            <a:ext cx="1187594" cy="21418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96C274-9E9D-4561-9C5A-6B9D716A0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5283" y="5865462"/>
            <a:ext cx="2045760" cy="1582772"/>
          </a:xfrm>
          <a:prstGeom prst="rect">
            <a:avLst/>
          </a:prstGeom>
        </p:spPr>
      </p:pic>
      <p:sp>
        <p:nvSpPr>
          <p:cNvPr id="13" name="CHANGE TEXT HERE">
            <a:extLst>
              <a:ext uri="{FF2B5EF4-FFF2-40B4-BE49-F238E27FC236}">
                <a16:creationId xmlns:a16="http://schemas.microsoft.com/office/drawing/2014/main" id="{FD3933B2-52A6-4136-80FA-55D70D2BF0AF}"/>
              </a:ext>
            </a:extLst>
          </p:cNvPr>
          <p:cNvSpPr txBox="1"/>
          <p:nvPr/>
        </p:nvSpPr>
        <p:spPr>
          <a:xfrm>
            <a:off x="877383" y="4144794"/>
            <a:ext cx="395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73504"/>
            <a:r>
              <a:rPr lang="id-ID" dirty="0">
                <a:solidFill>
                  <a:srgbClr val="6C6155"/>
                </a:solidFill>
                <a:latin typeface="Rochester" panose="02000504000000020002" pitchFamily="2" charset="0"/>
              </a:rPr>
              <a:t>Merupakan suatu keberkahan da kebahagiaan</a:t>
            </a:r>
          </a:p>
          <a:p>
            <a:pPr algn="ctr" defTabSz="273504"/>
            <a:r>
              <a:rPr lang="id-ID" dirty="0">
                <a:solidFill>
                  <a:srgbClr val="6C6155"/>
                </a:solidFill>
                <a:latin typeface="Rochester" panose="02000504000000020002" pitchFamily="2" charset="0"/>
              </a:rPr>
              <a:t>bagi kami apabila Bapak/Ibu/Saudara/i</a:t>
            </a:r>
          </a:p>
          <a:p>
            <a:pPr algn="ctr" defTabSz="273504"/>
            <a:r>
              <a:rPr lang="id-ID" dirty="0">
                <a:solidFill>
                  <a:srgbClr val="6C6155"/>
                </a:solidFill>
                <a:latin typeface="Rochester" panose="02000504000000020002" pitchFamily="2" charset="0"/>
              </a:rPr>
              <a:t>berkenan hadir memberikan doa restu</a:t>
            </a:r>
          </a:p>
          <a:p>
            <a:pPr algn="ctr" defTabSz="273504"/>
            <a:r>
              <a:rPr lang="id-ID" dirty="0">
                <a:solidFill>
                  <a:srgbClr val="6C6155"/>
                </a:solidFill>
                <a:latin typeface="Rochester" panose="02000504000000020002" pitchFamily="2" charset="0"/>
              </a:rPr>
              <a:t>kepada putra-putri kami.</a:t>
            </a:r>
          </a:p>
        </p:txBody>
      </p:sp>
      <p:sp>
        <p:nvSpPr>
          <p:cNvPr id="16" name="CHANGE TEXT HERE">
            <a:extLst>
              <a:ext uri="{FF2B5EF4-FFF2-40B4-BE49-F238E27FC236}">
                <a16:creationId xmlns:a16="http://schemas.microsoft.com/office/drawing/2014/main" id="{675A0FE2-354F-4A79-94C0-3AE90BCE8F08}"/>
              </a:ext>
            </a:extLst>
          </p:cNvPr>
          <p:cNvSpPr txBox="1"/>
          <p:nvPr/>
        </p:nvSpPr>
        <p:spPr>
          <a:xfrm>
            <a:off x="868367" y="5594098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73504"/>
            <a:r>
              <a:rPr lang="id-ID" dirty="0">
                <a:solidFill>
                  <a:srgbClr val="6C6155"/>
                </a:solidFill>
                <a:latin typeface="Rochester" panose="02000504000000020002" pitchFamily="2" charset="0"/>
              </a:rPr>
              <a:t>Wassalamualaikum Warahmatullahi Wabarakatuh</a:t>
            </a:r>
            <a:endParaRPr lang="en-US" sz="2800" dirty="0">
              <a:solidFill>
                <a:srgbClr val="6C6155"/>
              </a:solidFill>
              <a:latin typeface="Rochester" panose="02000504000000020002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AF1B2-56B0-4020-88D7-5C1187F703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3" t="10958" r="18378" b="5578"/>
          <a:stretch/>
        </p:blipFill>
        <p:spPr>
          <a:xfrm>
            <a:off x="1788139" y="1158588"/>
            <a:ext cx="2233818" cy="27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 p14:presetBounceEnd="25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 p14:presetBounceEnd="25000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 p14:presetBounceEnd="25000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 p14:presetBounceEnd="25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 p14:presetBounceEnd="25000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 p14:presetBounceEnd="25000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 p14:presetBounceEnd="25000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 p14:bounceEnd="25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37" fill="hold" grpId="0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xit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2" presetClass="exit" presetSubtype="1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6" presetClass="exit" presetSubtype="21" fill="hold" grpId="1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6" grpId="0"/>
          <p:bldP spid="1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accel="25000" autoRev="1" fill="remove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0" autoRev="1" fill="remove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4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repeatCount="indefinite" accel="25000" autoRev="1" fill="remove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4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repeatCount="indefinite" accel="25000" autoRev="1" fill="remove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29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0" autoRev="1" fill="remove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4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repeatCount="indefinite" accel="25000" autoRev="1" fill="remove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39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25000" autoRev="1" fill="remove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Rot by="420000">
                                          <p:cBhvr>
                                            <p:cTn id="44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37" fill="hold" grpId="0" nodeType="withEffect">
                                      <p:stCondLst>
                                        <p:cond delay="3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3" dur="9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xit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2" presetClass="exit" presetSubtype="1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6" presetClass="exit" presetSubtype="21" fill="hold" grpId="1" nodeType="withEffect">
                                      <p:stCondLst>
                                        <p:cond delay="70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barn(inVertical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13" grpId="1"/>
          <p:bldP spid="16" grpId="0"/>
          <p:bldP spid="16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149</Words>
  <Application>Microsoft Office PowerPoint</Application>
  <PresentationFormat>Custom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Arizonia</vt:lpstr>
      <vt:lpstr>Autography</vt:lpstr>
      <vt:lpstr>Bellania</vt:lpstr>
      <vt:lpstr>Calibri</vt:lpstr>
      <vt:lpstr>Calibri Light</vt:lpstr>
      <vt:lpstr>Islamic_</vt:lpstr>
      <vt:lpstr>Rochester</vt:lpstr>
      <vt:lpstr>Trajan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Shapry Lukman</dc:creator>
  <cp:lastModifiedBy>6289625147350</cp:lastModifiedBy>
  <cp:revision>6</cp:revision>
  <dcterms:created xsi:type="dcterms:W3CDTF">2021-11-10T00:51:20Z</dcterms:created>
  <dcterms:modified xsi:type="dcterms:W3CDTF">2023-02-08T07:49:43Z</dcterms:modified>
</cp:coreProperties>
</file>